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 varScale="1">
        <p:scale>
          <a:sx n="97" d="100"/>
          <a:sy n="97" d="100"/>
        </p:scale>
        <p:origin x="24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32AD6-84A1-476B-8B95-DDFB9636DE86}" type="datetimeFigureOut">
              <a:rPr lang="fr-FR" smtClean="0"/>
              <a:t>29/04/2020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D4363-74A0-42E7-A703-40AC7AF6BF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9473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32AD6-84A1-476B-8B95-DDFB9636DE86}" type="datetimeFigureOut">
              <a:rPr lang="fr-FR" smtClean="0"/>
              <a:t>29/04/2020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D4363-74A0-42E7-A703-40AC7AF6BF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3981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32AD6-84A1-476B-8B95-DDFB9636DE86}" type="datetimeFigureOut">
              <a:rPr lang="fr-FR" smtClean="0"/>
              <a:t>29/04/2020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D4363-74A0-42E7-A703-40AC7AF6BF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3695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32AD6-84A1-476B-8B95-DDFB9636DE86}" type="datetimeFigureOut">
              <a:rPr lang="fr-FR" smtClean="0"/>
              <a:t>29/04/2020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D4363-74A0-42E7-A703-40AC7AF6BF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0323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32AD6-84A1-476B-8B95-DDFB9636DE86}" type="datetimeFigureOut">
              <a:rPr lang="fr-FR" smtClean="0"/>
              <a:t>29/04/2020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D4363-74A0-42E7-A703-40AC7AF6BF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4794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32AD6-84A1-476B-8B95-DDFB9636DE86}" type="datetimeFigureOut">
              <a:rPr lang="fr-FR" smtClean="0"/>
              <a:t>29/04/2020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D4363-74A0-42E7-A703-40AC7AF6BF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5141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32AD6-84A1-476B-8B95-DDFB9636DE86}" type="datetimeFigureOut">
              <a:rPr lang="fr-FR" smtClean="0"/>
              <a:t>29/04/2020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D4363-74A0-42E7-A703-40AC7AF6BF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0452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32AD6-84A1-476B-8B95-DDFB9636DE86}" type="datetimeFigureOut">
              <a:rPr lang="fr-FR" smtClean="0"/>
              <a:t>29/04/2020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D4363-74A0-42E7-A703-40AC7AF6BF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96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32AD6-84A1-476B-8B95-DDFB9636DE86}" type="datetimeFigureOut">
              <a:rPr lang="fr-FR" smtClean="0"/>
              <a:t>29/04/2020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D4363-74A0-42E7-A703-40AC7AF6BF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4332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32AD6-84A1-476B-8B95-DDFB9636DE86}" type="datetimeFigureOut">
              <a:rPr lang="fr-FR" smtClean="0"/>
              <a:t>29/04/2020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D4363-74A0-42E7-A703-40AC7AF6BF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7797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32AD6-84A1-476B-8B95-DDFB9636DE86}" type="datetimeFigureOut">
              <a:rPr lang="fr-FR" smtClean="0"/>
              <a:t>29/04/2020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D4363-74A0-42E7-A703-40AC7AF6BF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927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B32AD6-84A1-476B-8B95-DDFB9636DE86}" type="datetimeFigureOut">
              <a:rPr lang="fr-FR" smtClean="0"/>
              <a:t>29/04/2020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D4363-74A0-42E7-A703-40AC7AF6BF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3679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/>
            </a:r>
            <a:br>
              <a:rPr lang="fr-FR" dirty="0"/>
            </a:br>
            <a:r>
              <a:rPr lang="fr-FR" dirty="0"/>
              <a:t> Ce document est un exemple de fichier </a:t>
            </a:r>
            <a:r>
              <a:rPr lang="fr-FR" dirty="0" smtClean="0"/>
              <a:t>PPTX.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4282158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  Ce document est un exemple de fichier PPTX.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Ce document est un exemple de fichier PPTX. </dc:title>
  <dc:creator>Theo BOYER</dc:creator>
  <cp:lastModifiedBy>Theo BOYER</cp:lastModifiedBy>
  <cp:revision>1</cp:revision>
  <dcterms:created xsi:type="dcterms:W3CDTF">2020-04-29T14:22:31Z</dcterms:created>
  <dcterms:modified xsi:type="dcterms:W3CDTF">2020-04-29T14:22:59Z</dcterms:modified>
</cp:coreProperties>
</file>